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75"/>
  </p:notesMasterIdLst>
  <p:sldIdLst>
    <p:sldId id="256" r:id="rId3"/>
    <p:sldId id="293" r:id="rId4"/>
    <p:sldId id="353" r:id="rId5"/>
    <p:sldId id="354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295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298" r:id="rId25"/>
    <p:sldId id="297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29" r:id="rId66"/>
    <p:sldId id="338" r:id="rId67"/>
    <p:sldId id="340" r:id="rId68"/>
    <p:sldId id="394" r:id="rId69"/>
    <p:sldId id="395" r:id="rId70"/>
    <p:sldId id="396" r:id="rId71"/>
    <p:sldId id="339" r:id="rId72"/>
    <p:sldId id="341" r:id="rId73"/>
    <p:sldId id="33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BD"/>
    <a:srgbClr val="007DD6"/>
    <a:srgbClr val="00549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2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04/11/2018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11/4/18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8D25EF4-D245-7D49-AB16-41E60740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12A15E5A-36C3-274C-A9BE-D87BCD085E7E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8" name="Rectangle 7"/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AB451D-6B5F-864E-A3CD-43B365E9F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70AB163-C59F-EF4E-BA1E-D8D7AEDC5558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E93C8C1-74FE-B74C-8184-776734BC9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43BC404-A091-4E47-85CF-5AFA66AD6F33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1A41A3-9E39-4541-BFB8-CE49D9F9C56B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BC4E36F-D937-4544-B946-05AED6046DEE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E68AD9B-4F9B-7645-A81B-5228A6C2C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4A83FB-54DA-2640-BC30-D87492739F84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A838E44-D986-2C47-93A4-0CF94017C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58D00C5-B1D4-AE4B-97CE-2E61FB67F37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091723-B158-E146-B7AF-7BA85026AA2A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47F1EC5-D591-3248-BEB1-E514DC386E1A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6600A33-4C54-C041-AE40-AB1ABFC75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40FEDC3-00C7-154F-B144-49E9EAC03D2D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4CF45F4-93C4-9341-B1DC-C3380AE71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E866C0D-9568-5C41-BC20-C0B5B20BADC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A083B9-ED69-4C4F-AAC9-55FF1B299C8E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374D903-4D68-DA4F-A614-F8B9932DAA0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ABFB14E-DC4F-F445-9688-DE03F7746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D66EAD0-C5CD-A947-8692-A4E9569324E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64120F6-AD07-B64E-8D74-418C0AEE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85C2A66-73E5-594E-879E-C59B6A731BEA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9A390D-DEB6-A54A-AFDD-760DEFCB34D3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9BC7266-4B84-454E-9702-15D26DBC832A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BF61675-841E-4941-A802-D382EDE78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7E5FA08-4679-9A4A-80B0-954B5E41B72A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67CBAEB-3E53-2A42-A6FA-B7D84A117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2F9FB70-37DF-1E48-A5D9-14E7969EE6F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D82C99-1166-3842-95F9-AA6FF6FB2476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57D4360-0C2F-8146-AF2E-7E4E5B9F273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BD0EA20-FBA5-9445-84D3-AFC3CA620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A9F1F8C-1A6C-ED48-A202-5D0DDB8BE592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C610DF3-1EFD-1340-9C52-73B618AAB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A6430A5-F4EB-7D44-B418-83C189A5F685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B4A10B-6A77-B540-AD06-9F63DA225C01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9C563D6-F312-4E4F-8DF0-81FDA829B297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2061750-DBC1-2844-B207-79F2440FF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29C06EC-9A02-504B-9173-95C613D8197F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78A8E24-5C2E-E644-B7E2-94869C01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826417A-ACC3-A34E-86C8-998871ACCA21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9F64D3-6DD9-924D-AC5B-1368E900AE8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71ED1C-0FB9-E14F-BE87-005253A6881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5004E35-3C08-AF45-956E-AA5087CA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7FCD8D1-51D8-A940-81B6-D162304D2D85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C5E5680-444A-0546-A8E0-1970C279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7CA06CD-DD8C-CB48-90F9-A396B2AFA71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9E1A96-9969-364F-A9DF-DDAFC18632E3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DC84290-C07F-094B-B587-C8E0BF223C3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BBACAAA-E6CC-AE4B-B3B4-E44BBAD9E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8EBD0FF-2AB8-5642-9202-545276173B75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3A2FB2B-9087-C746-819F-21854128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7AD7442-4B3D-4E4B-93B2-6D45157E0ED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861A7E-15EC-C74C-8F2A-E4F79473F114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30EB17C-717D-B345-8150-369492F3641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85D6F8E-028F-9549-84E8-05909A182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89F4C04-CB47-4948-A0A6-694897344F05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45C058-E97C-A74B-9BEA-361C356C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17D57DC-612F-524F-8BD2-232D338A8895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BA5818-30B2-894D-96F9-5626E198583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A071C8F-6689-5A47-A2F9-109FFC5DEFFE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3F69A63-A19C-6642-ADC9-98132CAE2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04A0530-DC5D-7D42-8647-FE093152D27C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EB6EC3B-AD50-2D46-BACA-D390BA41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1"/>
            <a:ext cx="8950362" cy="63756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B7707B7-3438-2845-A975-DFCA13E716A0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B1F7D-6676-D24C-AD8F-D4C4D6FEFDB4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1DB6BB6-DC87-B34A-8D81-863CF4FE5C40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B07A9C1-9852-A74E-B029-72419BC4A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BCC3078-D375-1149-84B5-6502AB4C26F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D7018EE-6C59-1D4A-B2C2-E015933F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533A88D-9DE3-D74E-B823-B77CC4684844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38847B-4B2B-AA45-8F4A-23364405B5E9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F65032B-8151-D54D-9363-085A34093DA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07CE613-B105-C34F-A681-A841372EE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619AA94-F752-4946-82D1-F00DD77A4F5A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29A616E-A220-CE42-914F-1386D4240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EE66A2C-DCDF-D04C-A813-C1C8654DCF14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3772ED-8E4B-9946-B4FC-1F6D052C0529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F09D91F-03EE-8441-AA8F-2AAD84F31B7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FB7E448-9388-1343-9191-96A8E9F7D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D0D4B22-69E4-564B-9082-33AD88CA4A10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E1BCE02-87B6-904F-BF0B-8EB55541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2DB95C3-9F8A-E441-B896-0615C8F5C830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30AEAA-ACF0-9A4E-9AF1-385756A1FE56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5D0897B-82FC-E247-9CE9-F9FE463A9D97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7FB9898-CBB2-5A47-9542-C9E1559A9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DC7B3D-CFB1-5340-854B-136E56A54F1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5F16065-8787-4C49-8669-5CB798FF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r>
              <a:rPr lang="fr-FR" sz="1500" dirty="0"/>
              <a:t>Bonjour,</a:t>
            </a:r>
          </a:p>
          <a:p>
            <a:r>
              <a:rPr lang="fr-FR" sz="1500" dirty="0"/>
              <a:t>J'aimerais 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demandes de son plateau.</a:t>
            </a:r>
          </a:p>
          <a:p>
            <a:endParaRPr lang="fr-FR" sz="1500" dirty="0"/>
          </a:p>
          <a:p>
            <a:r>
              <a:rPr lang="fr-FR" sz="1500" dirty="0"/>
              <a:t>Exemple: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capitaliser les connaissances nécessaires à la bonne compréhension de notre chaîne d'intégration continue et les diffuser au sein des 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éviter les demandes de supports redondantes, multiples et qui pourraient être évitées à l'équipe 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augmenter l'autonomie des plateaux afin de gagner en réactivité (et gagner en efficacité pendant les périodes de congés, là où les effectifs IC sont réduits)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et donc des plateaux travaillant sur les jobs en erreur. Par contre, il participe à la compréhension du problème si nécessaire.</a:t>
            </a:r>
          </a:p>
          <a:p>
            <a:r>
              <a:rPr lang="fr-FR" sz="1500" dirty="0"/>
              <a:t>Ceci est une base de départ et pourra bien évidemment être améliorée avec vos excellentes et pertinentes remarques ;o)</a:t>
            </a:r>
          </a:p>
          <a:p>
            <a:endParaRPr lang="fr-FR" sz="1500" dirty="0"/>
          </a:p>
          <a:p>
            <a:r>
              <a:rPr lang="fr-FR" sz="1500" dirty="0"/>
              <a:t>BHL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C75999A-48ED-EF43-9C0A-B0163584E7E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77196E-56CB-B34A-9012-29834CB96786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E976B2C-C030-EB49-B0EC-095B071960A2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38BB88A-1F4E-9A40-8A8A-032B59A85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3743536-5319-E542-9701-1CEDD9192FB9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A517F9-9B03-C74D-BCEA-CF6D6C4A5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2175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138B877-6AAC-9847-8F62-4118EAAC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6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5F6B4F6-2851-C545-A4A0-A4B8F766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3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A88371C-A8D7-8746-B2D9-7F5BA1B0E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2254778-C124-904C-A5AD-BB0A6DFE0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6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E08229D-4FBF-9645-AAB5-B90DC40F5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0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7B5DC4-33C7-C244-8123-353BE812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70" y="0"/>
            <a:ext cx="9098692" cy="648126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85F9260-31CD-E349-AC99-9DA6A497F79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6830D9-5EBB-564B-A700-450508F404FC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C57DA4-8445-4C42-8601-3D2891966E84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7E66D0C-9792-7D43-8407-30053831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40F98BF-5E40-7147-BD95-0BA420516D9D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23D7185-EC90-B04E-8613-0B2FFB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FEF3050-6D5E-254A-A1AB-BC6E9CD38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1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DBB2D1-4BFF-F749-9C82-CDE293DF7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80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FE94B94-0E81-3A4B-A49F-274120A11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9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46D4E37-9BBB-0044-AA83-4ED0D4382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3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CC5EBB2-9B3D-6747-B15E-3CD6ECFC5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8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7AE102C-11DC-1C4D-9F40-3065F1AF6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00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7A325FB-A0E3-DA4A-B1D2-20957B208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7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D7D98A0-A0AB-D848-AC73-CDFC6C0B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07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6A4CF60-9D03-DF41-911F-4D588A963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8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2EFF638-DFB5-F24F-A50F-9AA9D09CF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602700-5A41-1648-A646-C877FCB7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45308" cy="6372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1C28723-9EAE-9644-B0FB-A0BA522DA4EE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EB5B5E-33B1-C44D-913F-511043FD04DE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95D7B6D-60A1-6645-8465-6118397E27B0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42BEE40-8517-D144-BD30-329B2F617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BE664A3-86AD-074B-BF8F-88603649FF78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448D739-2F13-C64D-AC62-0560F614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482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7920DA4-08CF-F848-BCC9-840D754B6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2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D244A7C-0B89-F645-9019-007F3EAB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6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B85EBAE-3444-FC40-BDB1-14BABB94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2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5E92B68-5B48-1A4F-810D-37F8671C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4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F74FFE9-ECB1-E64C-BD10-6D5AE0FAA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3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9FB9FCC-AE76-3846-9052-782BD0FB8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2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2108271-D102-004B-9B24-141BFA2C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58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592E1AF-3552-4F41-AAB8-42D64D848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42B0395-82EE-514F-A195-53EA420F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5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CB1BC73-1AE0-F344-AC25-159F455F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9E17A3E-58FE-3844-9850-901F10E41E40}"/>
              </a:ext>
            </a:extLst>
          </p:cNvPr>
          <p:cNvSpPr txBox="1"/>
          <p:nvPr/>
        </p:nvSpPr>
        <p:spPr>
          <a:xfrm>
            <a:off x="349274" y="6470797"/>
            <a:ext cx="229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bg1"/>
                </a:solidFill>
              </a:rPr>
              <a:t>Let’s</a:t>
            </a:r>
            <a:r>
              <a:rPr lang="fr-FR" sz="1600" b="1" dirty="0">
                <a:solidFill>
                  <a:schemeClr val="bg1"/>
                </a:solidFill>
              </a:rPr>
              <a:t> Sketchnote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0B237EF-3B66-994A-80C7-04072BBAD52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572681-3314-A64A-8DE8-EAFF219F7B9A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AAF9311-A12C-A040-93F2-CF9470EDB85F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158B9B6-076C-B949-8262-CB4E857FE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B6D8D98-7162-804F-B7A8-9E71827B1CA6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09332C2-FA4C-4A4A-A62C-5A7393F38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03D432D-2B05-1D43-A3CF-24DBD532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15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BD89A79-B0F6-9048-8C12-973C5AB1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81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C64FF12-8916-F24A-85EB-52CD30017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02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D708D5D-B63B-A74B-A3F1-F79E8C6F4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4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28D1CA6-FBE9-3542-B1A3-316F984E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84951D51-7D42-9D4B-ACA6-7B1B92260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43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6567A490-7438-8D4C-8099-DE62FA34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0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578737F-BF52-9F42-A2FD-8434A4BAD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03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C11BA18-A212-894A-923E-513137DE9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A83FABF-ACBD-034A-AECB-1172592D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3C73B86-394D-4540-9FEB-3DFEC14F8F6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8810FC-35E5-C141-8213-064A244E94DD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23DD3E5-A4D8-8440-AFAE-E3531AFBC3F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65B3300-918E-0E4C-805B-D66039CC2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864AD5-8AEE-BC48-8D54-E5871D967122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6CF0195-5FA7-B142-B236-BD24F6CE8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88352B7-D1EA-DE45-A86C-1FB4F733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65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EA39D61-50D3-344E-948E-7A7BBAFE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450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1476778-75FB-594C-AD45-3B317DD5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97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8AA5D85-1039-7F4F-9FC8-82019F584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8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E138E0E-F005-8A43-AA44-11C7CC7FE4DC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4626A9-C615-CC47-A9BC-E98766A5D260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BA1AB4E-4A6E-B44E-B575-CD3DA90E5DE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0271355-1F49-D14B-A6E2-3D256665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4FBC1F6-359F-C342-85C9-828A9D20C0F0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4834D0C-42CF-B149-AF6A-FFE36C7D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BABCCA6-3CC5-8F49-8DCB-50D4F361D453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46CDA3-9D27-6F40-9BC1-E4E6B65220C5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B87E2A9-8F9F-DE48-A1B2-68453ADB548E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7685B8D-1968-0843-80DC-653550670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867D42C-CA38-3944-AD8C-333DA17C8226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29D9D02-B78F-FE4D-8AFE-53DA233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EC9C324-06B6-3944-80DA-436159F70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0" y="0"/>
            <a:ext cx="901289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6E2EDB8-08B8-6A46-8333-8DF44786B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0" y="0"/>
            <a:ext cx="862714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3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EA5162A-6F8C-9F46-AB06-B3D65E8E1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23" y="95250"/>
            <a:ext cx="11684571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31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6517073-EE86-7C40-8ACB-8FBB97EF5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0" y="0"/>
            <a:ext cx="901289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EC370CB-4E37-A84B-A5E8-951F753905C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66461D-DC48-9640-80F3-6368C244ABC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0A0941E-A145-7A46-9289-2985B31D8186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519BB38-4989-3846-9BBE-55160833A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CE5E86-5EC9-7348-A0E2-25948CAC9F5F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53682EF-9557-494A-8F56-AF4EFC1BA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0"/>
            <a:ext cx="8520000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B29B65C-6023-A245-8FC6-E9B395E5FFF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83F6A2-CAD8-644C-8E35-6A831596CB9A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80192D4-9E04-1948-8EEC-6ECB5C3FD2F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D94F543-0214-3B42-AF37-A7D64811B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846DDDC-9DED-BB4F-B66D-1502015C5EA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F488C40-08E4-DD44-B49D-031BF5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AA91930-4DBE-C149-BAE3-B89B7AF60B55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576BA-4575-AD4D-B78C-2482C919CC9D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06D43DD-9F1B-CC4B-B829-495D6B11F667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40320FC-B424-7040-938E-E39DC9A6D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D9B0185-7595-114B-9F1F-9747A86F266A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1115747-4420-8E45-86F1-1A4B5E24B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D13B57F-A3B1-1144-822A-10DF1901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3"/>
            <a:ext cx="8950362" cy="6375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DBD533-A78D-604F-B76F-01368B3A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857" y="1264355"/>
            <a:ext cx="4189229" cy="4899378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F5A5DEFE-5B61-0745-A24A-8FC5E844801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C49FF-DC6A-4B47-802D-7763024FE195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D6AB8A4-B4BF-DB48-8092-37431DE45D6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44E23DB-5420-084A-878C-7EAE81B57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EDF926F-E625-A64B-92B3-D8E7AD85DD6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76A0662-E99E-3943-AC33-B56D1D6BA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3DD821C-0219-A648-98EC-E4676F415EE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01B458-7F8D-DB47-8DD6-181E19215233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C3AAB2D-AF28-2D48-801B-A95188845954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1F6E397-92EB-914D-A0BA-56F15CD48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54CB587-8662-444F-BCA4-B35CB08999C3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8EFA1E1-EB80-FC42-8E18-08E99D6C8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0699D74-2F0E-804D-9A78-A4368C2143EA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6099C7-94FB-8847-B79D-CD2D005F8741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652B126-C194-804F-B533-FAC61816970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3ABC1D0-1EFF-D145-A9C7-1B08667CF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80C7987-CCD5-2144-9E0D-B338EA68ED2E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97019FE-3E50-FC40-8248-48E8F04AD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235</TotalTime>
  <Words>733</Words>
  <Application>Microsoft Macintosh PowerPoint</Application>
  <PresentationFormat>Grand écran</PresentationFormat>
  <Paragraphs>165</Paragraphs>
  <Slides>72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Segoe Print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Microsoft Office User</cp:lastModifiedBy>
  <cp:revision>37</cp:revision>
  <dcterms:created xsi:type="dcterms:W3CDTF">2017-11-02T11:59:56Z</dcterms:created>
  <dcterms:modified xsi:type="dcterms:W3CDTF">2018-11-04T20:03:18Z</dcterms:modified>
</cp:coreProperties>
</file>